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3" r:id="rId3"/>
    <p:sldId id="269" r:id="rId4"/>
    <p:sldId id="279" r:id="rId5"/>
    <p:sldId id="277" r:id="rId6"/>
    <p:sldId id="278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1236-FD19-4348-9966-143ED14CDEA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061109-9868-4368-A8F3-DF76A314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1236-FD19-4348-9966-143ED14CDEA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1109-9868-4368-A8F3-DF76A314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1236-FD19-4348-9966-143ED14CDEA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1109-9868-4368-A8F3-DF76A314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1236-FD19-4348-9966-143ED14CDEA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061109-9868-4368-A8F3-DF76A314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1236-FD19-4348-9966-143ED14CDEA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1109-9868-4368-A8F3-DF76A3143A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1236-FD19-4348-9966-143ED14CDEA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1109-9868-4368-A8F3-DF76A314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1236-FD19-4348-9966-143ED14CDEA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061109-9868-4368-A8F3-DF76A3143A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1236-FD19-4348-9966-143ED14CDEA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1109-9868-4368-A8F3-DF76A314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1236-FD19-4348-9966-143ED14CDEA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1109-9868-4368-A8F3-DF76A314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1236-FD19-4348-9966-143ED14CDEA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1109-9868-4368-A8F3-DF76A314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1236-FD19-4348-9966-143ED14CDEA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1109-9868-4368-A8F3-DF76A3143AC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C11236-FD19-4348-9966-143ED14CDEA2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061109-9868-4368-A8F3-DF76A3143A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2000" y="2438400"/>
            <a:ext cx="7467600" cy="3314671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1255" tIns="10627" rIns="21255" bIns="10627" rtlCol="0">
            <a:spAutoFit/>
          </a:bodyPr>
          <a:lstStyle/>
          <a:p>
            <a:pPr algn="ctr"/>
            <a:r>
              <a:rPr lang="ar-EG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(AH) Manal Black" pitchFamily="2" charset="-78"/>
              </a:rPr>
              <a:t>يرجى من طلاب الصيدلة الاكلينيكية فصل  3 و5 و7</a:t>
            </a:r>
          </a:p>
          <a:p>
            <a:pPr algn="ctr"/>
            <a:r>
              <a:rPr lang="ar-EG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(AH) Manal Black" pitchFamily="2" charset="-78"/>
              </a:rPr>
              <a:t>المبادرة بملئ الاستبيان الخاص بتقويم العملية التعليمية</a:t>
            </a:r>
          </a:p>
          <a:p>
            <a:pPr algn="ctr"/>
            <a:r>
              <a:rPr lang="ar-EG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(AH) Manal Black" pitchFamily="2" charset="-78"/>
              </a:rPr>
              <a:t>وذلك على موقع الكلية</a:t>
            </a:r>
          </a:p>
          <a:p>
            <a:pPr algn="ctr"/>
            <a:r>
              <a:rPr lang="ar-EG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(AH) Manal Black" pitchFamily="2" charset="-78"/>
              </a:rPr>
              <a:t>للاستفسار عن اى اسئلة بخصوص الاستبيان التوجه الى</a:t>
            </a:r>
          </a:p>
          <a:p>
            <a:pPr algn="ctr"/>
            <a:r>
              <a:rPr lang="ar-EG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(AH) Manal Black" pitchFamily="2" charset="-78"/>
              </a:rPr>
              <a:t> </a:t>
            </a:r>
            <a:r>
              <a:rPr lang="ar-SA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(AH) Manal Black" pitchFamily="2" charset="-78"/>
              </a:rPr>
              <a:t>وحدة الخدمات التكنولوجية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anose="02020603050405020304" pitchFamily="18" charset="-78"/>
              <a:cs typeface="(AH) Manal Black" pitchFamily="2" charset="-78"/>
            </a:endParaRPr>
          </a:p>
          <a:p>
            <a:pPr algn="ctr"/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(AH) Manal Black" pitchFamily="2" charset="-78"/>
              </a:rPr>
              <a:t>ITU@pharm.aun.edu.eg</a:t>
            </a:r>
          </a:p>
          <a:p>
            <a:pPr algn="ctr"/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(AH) Manal Black" pitchFamily="2" charset="-78"/>
              </a:rPr>
              <a:t>Tel: 002-088-2411484</a:t>
            </a:r>
          </a:p>
          <a:p>
            <a:pPr algn="ctr"/>
            <a:r>
              <a:rPr lang="ar-EG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(AH) Manal Black" pitchFamily="2" charset="-78"/>
              </a:rPr>
              <a:t>الدور الارضى بمبنى (أ</a:t>
            </a:r>
            <a:r>
              <a:rPr lang="ar-EG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anose="02020603050405020304" pitchFamily="18" charset="-78"/>
                <a:cs typeface="(AH) Manal Black" pitchFamily="2" charset="-78"/>
              </a:rPr>
              <a:t>) 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dalus" panose="02020603050405020304" pitchFamily="18" charset="-78"/>
              <a:cs typeface="(AH) Manal Black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49" y="5989859"/>
            <a:ext cx="4215627" cy="760125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21255" tIns="10627" rIns="21255" bIns="10627" rtlCol="0">
            <a:spAutoFit/>
          </a:bodyPr>
          <a:lstStyle/>
          <a:p>
            <a:pPr algn="ctr"/>
            <a:r>
              <a:rPr lang="ar-EG" sz="2400" b="1" dirty="0">
                <a:solidFill>
                  <a:srgbClr val="002060"/>
                </a:solidFill>
                <a:latin typeface="Andalus" panose="02020603050405020304" pitchFamily="18" charset="-78"/>
                <a:cs typeface="(AH) Manal Black" pitchFamily="2" charset="-78"/>
              </a:rPr>
              <a:t>مع تحيات </a:t>
            </a:r>
          </a:p>
          <a:p>
            <a:pPr algn="ctr"/>
            <a:r>
              <a:rPr lang="ar-EG" sz="2400" b="1" dirty="0">
                <a:solidFill>
                  <a:srgbClr val="002060"/>
                </a:solidFill>
                <a:latin typeface="Andalus" panose="02020603050405020304" pitchFamily="18" charset="-78"/>
                <a:cs typeface="(AH) Manal Black" pitchFamily="2" charset="-78"/>
              </a:rPr>
              <a:t>وحدة الخدمات التكنولوجية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936" b="21684"/>
          <a:stretch/>
        </p:blipFill>
        <p:spPr>
          <a:xfrm>
            <a:off x="73577" y="44624"/>
            <a:ext cx="8826874" cy="131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0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B18239-4CC8-4494-9CFA-037B2C1BE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5" y="249382"/>
            <a:ext cx="10370826" cy="5830743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1321466" y="4102029"/>
            <a:ext cx="29317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EG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استبيانات تقويم المقررات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rtl="1">
              <a:spcAft>
                <a:spcPts val="0"/>
              </a:spcAft>
            </a:pPr>
            <a:r>
              <a:rPr lang="ar-EG" sz="2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الدراسية</a:t>
            </a:r>
            <a:r>
              <a:rPr lang="ar-EG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1195246" y="4933026"/>
            <a:ext cx="1583704" cy="9344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FE48F-289F-4C5C-A8BB-661D9FDE315A}"/>
              </a:ext>
            </a:extLst>
          </p:cNvPr>
          <p:cNvSpPr txBox="1"/>
          <p:nvPr/>
        </p:nvSpPr>
        <p:spPr>
          <a:xfrm>
            <a:off x="2161309" y="736269"/>
            <a:ext cx="514201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r"/>
            <a:r>
              <a:rPr lang="ar-EG" dirty="0"/>
              <a:t>ادخل موقع الكلية</a:t>
            </a:r>
          </a:p>
          <a:p>
            <a:r>
              <a:rPr lang="en-US" b="1" dirty="0"/>
              <a:t>http://www.aun.edu.eg/faculty_pharmacy/arabic/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1405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29AC5A-EC71-4E6F-9F00-E8EAE2803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  <p:sp>
        <p:nvSpPr>
          <p:cNvPr id="8" name="Right Arrow 5">
            <a:extLst>
              <a:ext uri="{FF2B5EF4-FFF2-40B4-BE49-F238E27FC236}">
                <a16:creationId xmlns:a16="http://schemas.microsoft.com/office/drawing/2014/main" id="{EEFE326B-4C2D-4686-A67D-00CB57E32402}"/>
              </a:ext>
            </a:extLst>
          </p:cNvPr>
          <p:cNvSpPr/>
          <p:nvPr/>
        </p:nvSpPr>
        <p:spPr>
          <a:xfrm>
            <a:off x="2251285" y="3236660"/>
            <a:ext cx="3187733" cy="1229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E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e_AlMateen" panose="02060803050605020204" pitchFamily="18" charset="-78"/>
                <a:ea typeface="Calibri" panose="020F0502020204030204" pitchFamily="34" charset="0"/>
                <a:cs typeface="ae_AlMateen" panose="02060803050605020204" pitchFamily="18" charset="-78"/>
              </a:rPr>
              <a:t>اضغط على </a:t>
            </a:r>
            <a:r>
              <a:rPr lang="ar-EG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ea typeface="Calibri" panose="020F0502020204030204" pitchFamily="34" charset="0"/>
                <a:cs typeface="ae_AlMateen" panose="02060803050605020204" pitchFamily="18" charset="-78"/>
              </a:rPr>
              <a:t>الفصل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e_AlMateen" panose="02060803050605020204" pitchFamily="18" charset="-78"/>
              <a:ea typeface="Calibri" panose="020F0502020204030204" pitchFamily="34" charset="0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425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C053-DA74-472F-8C43-66B7DC04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AC61E4-8763-4E9F-82F1-CAA6A4285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103"/>
          <a:stretch/>
        </p:blipFill>
        <p:spPr>
          <a:xfrm>
            <a:off x="219398" y="457200"/>
            <a:ext cx="8490741" cy="5622925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AEA22D3-0CDF-44F6-B518-23EE732CEDB5}"/>
              </a:ext>
            </a:extLst>
          </p:cNvPr>
          <p:cNvSpPr txBox="1"/>
          <p:nvPr/>
        </p:nvSpPr>
        <p:spPr>
          <a:xfrm>
            <a:off x="2866542" y="1172791"/>
            <a:ext cx="40386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1">
            <a:spAutoFit/>
          </a:bodyPr>
          <a:lstStyle/>
          <a:p>
            <a:pPr algn="ctr">
              <a:spcAft>
                <a:spcPts val="0"/>
              </a:spcAft>
            </a:pPr>
            <a:r>
              <a:rPr lang="ar-EG" sz="2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فصل </a:t>
            </a:r>
            <a:r>
              <a:rPr lang="ar-EG" sz="2800" kern="12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(5)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59E2039-A2F3-43F8-BA5A-C8CF964908BF}"/>
              </a:ext>
            </a:extLst>
          </p:cNvPr>
          <p:cNvSpPr/>
          <p:nvPr/>
        </p:nvSpPr>
        <p:spPr>
          <a:xfrm>
            <a:off x="2191907" y="2096623"/>
            <a:ext cx="3187733" cy="1430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E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e_AlMateen" panose="02060803050605020204" pitchFamily="18" charset="-78"/>
                <a:ea typeface="Calibri" panose="020F0502020204030204" pitchFamily="34" charset="0"/>
                <a:cs typeface="ae_AlMateen" panose="02060803050605020204" pitchFamily="18" charset="-78"/>
              </a:rPr>
              <a:t>اضغط على كل مادة على حدى لملئ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EG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ea typeface="Calibri" panose="020F0502020204030204" pitchFamily="34" charset="0"/>
                <a:cs typeface="ae_AlMateen" panose="02060803050605020204" pitchFamily="18" charset="-78"/>
              </a:rPr>
              <a:t>الاستبيان الخاص بها</a:t>
            </a:r>
            <a:r>
              <a:rPr lang="ar-E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e_AlMateen" panose="02060803050605020204" pitchFamily="18" charset="-78"/>
                <a:ea typeface="Calibri" panose="020F0502020204030204" pitchFamily="34" charset="0"/>
                <a:cs typeface="ae_AlMateen" panose="02060803050605020204" pitchFamily="18" charset="-78"/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e_AlMateen" panose="02060803050605020204" pitchFamily="18" charset="-78"/>
              <a:ea typeface="Calibri" panose="020F0502020204030204" pitchFamily="34" charset="0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654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6435" y="-1018614"/>
            <a:ext cx="15240000" cy="8572500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-481733" y="2559635"/>
            <a:ext cx="4038600" cy="500380"/>
          </a:xfrm>
          <a:prstGeom prst="rect">
            <a:avLst/>
          </a:prstGeom>
          <a:solidFill>
            <a:schemeClr val="accent1"/>
          </a:solidFill>
        </p:spPr>
        <p:txBody>
          <a:bodyPr wrap="square" rtlCol="1">
            <a:spAutoFit/>
          </a:bodyPr>
          <a:lstStyle/>
          <a:p>
            <a:pPr algn="ctr">
              <a:spcAft>
                <a:spcPts val="0"/>
              </a:spcAft>
            </a:pPr>
            <a:r>
              <a:rPr lang="ar-EG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صفحه الاستبيان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450693" y="4851699"/>
            <a:ext cx="3187733" cy="1229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E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e_AlMateen" panose="02060803050605020204" pitchFamily="18" charset="-78"/>
                <a:ea typeface="Calibri" panose="020F0502020204030204" pitchFamily="34" charset="0"/>
                <a:cs typeface="ae_AlMateen" panose="02060803050605020204" pitchFamily="18" charset="-78"/>
              </a:rPr>
              <a:t>اضغط على التالى للدخول على الاستبيان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e_AlMateen" panose="02060803050605020204" pitchFamily="18" charset="-78"/>
              <a:ea typeface="Calibri" panose="020F0502020204030204" pitchFamily="34" charset="0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961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9BDC-3E53-481C-B654-E7935329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D649DF-58B2-4532-B6A4-9118CC15E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34" t="13679" r="27087"/>
          <a:stretch/>
        </p:blipFill>
        <p:spPr>
          <a:xfrm>
            <a:off x="1828800" y="408594"/>
            <a:ext cx="6436427" cy="6443469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48DAAA00-3979-42E6-B99E-7B0F61FE881D}"/>
              </a:ext>
            </a:extLst>
          </p:cNvPr>
          <p:cNvSpPr/>
          <p:nvPr/>
        </p:nvSpPr>
        <p:spPr>
          <a:xfrm>
            <a:off x="2310660" y="2001622"/>
            <a:ext cx="3187733" cy="1427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E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e_AlMateen" panose="02060803050605020204" pitchFamily="18" charset="-78"/>
                <a:ea typeface="Calibri" panose="020F0502020204030204" pitchFamily="34" charset="0"/>
                <a:cs typeface="ae_AlMateen" panose="02060803050605020204" pitchFamily="18" charset="-78"/>
              </a:rPr>
              <a:t>اكتب الايميل الاكاديمى الخاص بك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E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e_AlMateen" panose="02060803050605020204" pitchFamily="18" charset="-78"/>
                <a:ea typeface="Calibri" panose="020F0502020204030204" pitchFamily="34" charset="0"/>
                <a:cs typeface="ae_AlMateen" panose="02060803050605020204" pitchFamily="18" charset="-78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e_AlMateen" panose="02060803050605020204" pitchFamily="18" charset="-78"/>
                <a:ea typeface="Calibri" panose="020F0502020204030204" pitchFamily="34" charset="0"/>
                <a:cs typeface="ae_AlMateen" panose="02060803050605020204" pitchFamily="18" charset="-78"/>
              </a:rPr>
              <a:t>xxx@pharm.aun.edu.eg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DAB5E4-33D1-4EAC-AB85-A32A7F0B2EEF}"/>
              </a:ext>
            </a:extLst>
          </p:cNvPr>
          <p:cNvSpPr txBox="1"/>
          <p:nvPr/>
        </p:nvSpPr>
        <p:spPr>
          <a:xfrm>
            <a:off x="5866410" y="665018"/>
            <a:ext cx="18525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dirty="0"/>
              <a:t>الاسم</a:t>
            </a:r>
          </a:p>
        </p:txBody>
      </p:sp>
      <p:sp>
        <p:nvSpPr>
          <p:cNvPr id="8" name="Right Arrow 5">
            <a:extLst>
              <a:ext uri="{FF2B5EF4-FFF2-40B4-BE49-F238E27FC236}">
                <a16:creationId xmlns:a16="http://schemas.microsoft.com/office/drawing/2014/main" id="{D59EFF20-B4FF-486D-B8EF-5AA866869FE0}"/>
              </a:ext>
            </a:extLst>
          </p:cNvPr>
          <p:cNvSpPr/>
          <p:nvPr/>
        </p:nvSpPr>
        <p:spPr>
          <a:xfrm>
            <a:off x="2978133" y="5162157"/>
            <a:ext cx="3187733" cy="1427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E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e_AlMateen" panose="02060803050605020204" pitchFamily="18" charset="-78"/>
                <a:ea typeface="Calibri" panose="020F0502020204030204" pitchFamily="34" charset="0"/>
                <a:cs typeface="ae_AlMateen" panose="02060803050605020204" pitchFamily="18" charset="-78"/>
              </a:rPr>
              <a:t>اختار 5 او 3 او 1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e_AlMateen" panose="02060803050605020204" pitchFamily="18" charset="-78"/>
              <a:ea typeface="Calibri" panose="020F0502020204030204" pitchFamily="34" charset="0"/>
              <a:cs typeface="ae_AlMateen" panose="020608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491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F804EFF3-31AD-4ADE-88CB-BE658865A1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4800" y="1554163"/>
            <a:ext cx="8686800" cy="1040285"/>
          </a:xfrm>
          <a:prstGeom prst="rect">
            <a:avLst/>
          </a:prstGeom>
          <a:solidFill>
            <a:schemeClr val="accent1"/>
          </a:solidFill>
        </p:spPr>
        <p:txBody>
          <a:bodyPr wrap="square" rtlCol="1">
            <a:spAutoFit/>
          </a:bodyPr>
          <a:lstStyle/>
          <a:p>
            <a:pPr algn="ctr">
              <a:spcAft>
                <a:spcPts val="0"/>
              </a:spcAft>
            </a:pPr>
            <a:r>
              <a:rPr lang="ar-EG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شكرا</a:t>
            </a:r>
          </a:p>
          <a:p>
            <a:pPr algn="ctr">
              <a:spcAft>
                <a:spcPts val="0"/>
              </a:spcAft>
            </a:pPr>
            <a:r>
              <a:rPr lang="ar-EG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لقد تم ملئ الاستبيان بنجاح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36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103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(AH) Manal Black</vt:lpstr>
      <vt:lpstr>ae_AlMateen</vt:lpstr>
      <vt:lpstr>Andalus</vt:lpstr>
      <vt:lpstr>Arial</vt:lpstr>
      <vt:lpstr>Calibri</vt:lpstr>
      <vt:lpstr>Franklin Gothic Book</vt:lpstr>
      <vt:lpstr>Franklin Gothic Medium</vt:lpstr>
      <vt:lpstr>Tahoma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pharm</dc:creator>
  <cp:lastModifiedBy>EmanAli</cp:lastModifiedBy>
  <cp:revision>16</cp:revision>
  <dcterms:modified xsi:type="dcterms:W3CDTF">2018-11-26T10:47:23Z</dcterms:modified>
</cp:coreProperties>
</file>